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8" r:id="rId5"/>
    <p:sldId id="278" r:id="rId6"/>
    <p:sldId id="279" r:id="rId7"/>
    <p:sldId id="280" r:id="rId8"/>
    <p:sldId id="269" r:id="rId9"/>
    <p:sldId id="283" r:id="rId10"/>
    <p:sldId id="284" r:id="rId11"/>
    <p:sldId id="285" r:id="rId12"/>
    <p:sldId id="286" r:id="rId13"/>
    <p:sldId id="287" r:id="rId14"/>
    <p:sldId id="273" r:id="rId15"/>
    <p:sldId id="275" r:id="rId16"/>
    <p:sldId id="288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01" autoAdjust="0"/>
  </p:normalViewPr>
  <p:slideViewPr>
    <p:cSldViewPr snapToGrid="0">
      <p:cViewPr>
        <p:scale>
          <a:sx n="66" d="100"/>
          <a:sy n="66" d="100"/>
        </p:scale>
        <p:origin x="1330" y="11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0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F3C82B-095E-432A-8E4F-E087C387918F}" type="datetime1">
              <a:rPr lang="ru-RU" smtClean="0"/>
              <a:t>02.08.2021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6B3739-9081-478F-812E-AE7CE14063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84735-1BB6-4763-8A8D-34C11DAC25B4}" type="datetime1">
              <a:rPr lang="ru-RU" smtClean="0"/>
              <a:pPr/>
              <a:t>02.08.2021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CF8BB-EBC7-4B8F-9632-A5A136FBB88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23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633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1636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29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70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53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3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93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09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436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66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829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0CF8BB-EBC7-4B8F-9632-A5A136FBB88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47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rtlCol="0"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50C32B-13BC-41B2-AB2D-75A69B5D8E60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DA88E-7571-482A-A17D-AE45349CD010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B8D07-12B7-4CC0-91DA-BA7EDDEA5EBC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Макет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234173-527C-4C87-A0FF-B2E5836AFA7C}" type="datetime1">
              <a:rPr lang="ru-RU" noProof="0" smtClean="0"/>
              <a:t>02.08.2021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50" name="Рисунок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01505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06C3B4A-3BD8-46EE-A306-574C8F1203AA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rtlCol="0" anchor="b">
            <a:normAutofit/>
          </a:bodyPr>
          <a:lstStyle>
            <a:lvl1pPr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066F1-56AD-4A65-8D23-47D03E281CDD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538DC8-A5CF-403B-A700-B1EE2B32A73F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48CB36-2A7D-4294-8E4B-2CBD284FA1A2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077C20-F13B-4081-A448-651CC7F79BA0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rtlCol="0" anchor="b">
            <a:noAutofit/>
          </a:bodyPr>
          <a:lstStyle>
            <a:lvl1pPr>
              <a:defRPr sz="4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503EF6-DB2E-40D3-9F86-4A2B56C7C971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rtlCol="0"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74A4930-1B63-4514-8E07-EEB83AF0186B}" type="datetime1">
              <a:rPr lang="ru-RU" noProof="0" smtClean="0"/>
              <a:t>02.08.2021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arfaroz.khakimov@smail.th-koeln.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0003" y="675881"/>
            <a:ext cx="8836241" cy="3541012"/>
          </a:xfrm>
        </p:spPr>
        <p:txBody>
          <a:bodyPr rtlCol="0">
            <a:normAutofit/>
          </a:bodyPr>
          <a:lstStyle/>
          <a:p>
            <a:pPr rtl="0"/>
            <a:r>
              <a:rPr lang="de-DE" sz="6600" dirty="0" err="1"/>
              <a:t>Tailwind</a:t>
            </a:r>
            <a:r>
              <a:rPr lang="de-DE" sz="6600" dirty="0"/>
              <a:t> </a:t>
            </a:r>
            <a:r>
              <a:rPr lang="de-DE" sz="6600" dirty="0" err="1"/>
              <a:t>CSS+Vue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3672" y="530902"/>
            <a:ext cx="9330128" cy="1295400"/>
          </a:xfrm>
        </p:spPr>
        <p:txBody>
          <a:bodyPr rtlCol="0"/>
          <a:lstStyle/>
          <a:p>
            <a:pPr marL="0" indent="0">
              <a:buNone/>
            </a:pPr>
            <a:r>
              <a:rPr lang="de-DE" dirty="0"/>
              <a:t>4. </a:t>
            </a:r>
            <a:r>
              <a:rPr lang="de-DE" dirty="0" err="1"/>
              <a:t>StYLES</a:t>
            </a:r>
            <a:r>
              <a:rPr lang="de-DE" dirty="0"/>
              <a:t> in HTML zu schreiben ist nicht schlecht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64998-0146-421D-B54B-D8CEAE61CD61}"/>
              </a:ext>
            </a:extLst>
          </p:cNvPr>
          <p:cNvSpPr txBox="1"/>
          <p:nvPr/>
        </p:nvSpPr>
        <p:spPr>
          <a:xfrm>
            <a:off x="1671638" y="2677210"/>
            <a:ext cx="829746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Es ist praktisch, ein HTML-Element zu sehen und sofort zu verstehen, wie es gestaltet 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Es ist bequem, ein Layout zu schreiben, ohne von Datei zu Datei zu springen.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8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423" y="-180352"/>
            <a:ext cx="8686800" cy="24115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Optimierung  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400301"/>
            <a:ext cx="8686800" cy="1314450"/>
          </a:xfrm>
        </p:spPr>
        <p:txBody>
          <a:bodyPr rtlCol="0">
            <a:normAutofit fontScale="77500" lnSpcReduction="20000"/>
          </a:bodyPr>
          <a:lstStyle/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600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ungenutzte CSS zu entfernen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Entfernen nicht </a:t>
            </a:r>
            <a:r>
              <a:rPr lang="de-DE" sz="26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verwendter</a:t>
            </a:r>
            <a:r>
              <a:rPr lang="de-DE" sz="2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Breakpoints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Farbpalette einschränken</a:t>
            </a:r>
            <a:endParaRPr lang="ru-RU" sz="2600" dirty="0">
              <a:cs typeface="Adobe Devanagari" panose="02040503050201020203" pitchFamily="18" charset="0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de-DE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ru-RU" dirty="0">
              <a:cs typeface="Adobe Devanagari" panose="02040503050201020203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4E4325-7D01-4E5F-B99E-657E416D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4052887"/>
            <a:ext cx="92297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Tailwind</a:t>
            </a:r>
            <a:r>
              <a:rPr lang="ru-RU" dirty="0"/>
              <a:t> с</a:t>
            </a:r>
            <a:r>
              <a:rPr lang="de-DE" dirty="0" err="1"/>
              <a:t>ss</a:t>
            </a:r>
            <a:r>
              <a:rPr lang="de-DE" dirty="0"/>
              <a:t> mit VUE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66B1AD-B09D-401A-BBB9-FF88ADE4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643062"/>
            <a:ext cx="10020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</p:spPr>
        <p:txBody>
          <a:bodyPr rtlCol="0"/>
          <a:lstStyle/>
          <a:p>
            <a:pPr algn="ctr" rtl="0"/>
            <a:r>
              <a:rPr lang="de-DE" dirty="0"/>
              <a:t>     </a:t>
            </a:r>
            <a:r>
              <a:rPr lang="de-DE" dirty="0" err="1"/>
              <a:t>Vue</a:t>
            </a:r>
            <a:r>
              <a:rPr lang="de-DE" dirty="0"/>
              <a:t>-CLI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6AA36-7C09-4036-81EE-BBB3D4FC62A8}"/>
              </a:ext>
            </a:extLst>
          </p:cNvPr>
          <p:cNvSpPr txBox="1"/>
          <p:nvPr/>
        </p:nvSpPr>
        <p:spPr>
          <a:xfrm>
            <a:off x="3008947" y="2200751"/>
            <a:ext cx="4689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u="sng" noProof="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Bundler-Webpack</a:t>
            </a:r>
            <a:endParaRPr lang="de-DE" sz="3200" u="sng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772944-5261-424C-91BA-D0C799A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90" y="1762608"/>
            <a:ext cx="1488757" cy="1494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FB534-919C-4846-BC98-5C2156E85301}"/>
              </a:ext>
            </a:extLst>
          </p:cNvPr>
          <p:cNvSpPr txBox="1"/>
          <p:nvPr/>
        </p:nvSpPr>
        <p:spPr>
          <a:xfrm>
            <a:off x="6844665" y="1857605"/>
            <a:ext cx="609790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u="sng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Transpiller</a:t>
            </a:r>
            <a:r>
              <a:rPr lang="de-DE" sz="1800" u="sng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-Babel</a:t>
            </a:r>
            <a:endParaRPr lang="de-DE" sz="1800" u="sng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u="sng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CSS/SCSS –Post CSS/</a:t>
            </a:r>
            <a:r>
              <a:rPr lang="de-DE" sz="1800" u="sng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Autoprefixer</a:t>
            </a:r>
            <a:endParaRPr lang="de-DE" sz="1800" u="sng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>
              <a:lnSpc>
                <a:spcPct val="150000"/>
              </a:lnSpc>
            </a:pPr>
            <a:r>
              <a:rPr lang="de-DE" u="sng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HMR(Hot Module </a:t>
            </a:r>
            <a:r>
              <a:rPr lang="de-DE" u="sng" noProof="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Replacement</a:t>
            </a:r>
            <a:r>
              <a:rPr lang="de-DE" u="sng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)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A403814-BCDF-4D2A-B32A-826BD429AD7E}"/>
              </a:ext>
            </a:extLst>
          </p:cNvPr>
          <p:cNvCxnSpPr/>
          <p:nvPr/>
        </p:nvCxnSpPr>
        <p:spPr>
          <a:xfrm flipV="1">
            <a:off x="6412229" y="2067453"/>
            <a:ext cx="432435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9023D78-A4FD-41AB-BA95-6E2C965F8157}"/>
              </a:ext>
            </a:extLst>
          </p:cNvPr>
          <p:cNvCxnSpPr>
            <a:endCxn id="9" idx="1"/>
          </p:cNvCxnSpPr>
          <p:nvPr/>
        </p:nvCxnSpPr>
        <p:spPr>
          <a:xfrm>
            <a:off x="6541770" y="2509706"/>
            <a:ext cx="3028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251415F-0201-4386-BDB4-D0DCAF5B7AD7}"/>
              </a:ext>
            </a:extLst>
          </p:cNvPr>
          <p:cNvCxnSpPr/>
          <p:nvPr/>
        </p:nvCxnSpPr>
        <p:spPr>
          <a:xfrm>
            <a:off x="6412230" y="2677606"/>
            <a:ext cx="432435" cy="37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06159F-153A-4869-A037-231BEB517DC2}"/>
              </a:ext>
            </a:extLst>
          </p:cNvPr>
          <p:cNvSpPr txBox="1"/>
          <p:nvPr/>
        </p:nvSpPr>
        <p:spPr>
          <a:xfrm>
            <a:off x="2230278" y="4131265"/>
            <a:ext cx="6246494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 err="1"/>
              <a:t>Appskelet</a:t>
            </a:r>
            <a:endParaRPr lang="ru-RU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/>
              <a:t>VUE Router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 err="1"/>
              <a:t>VueX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984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DECE10-A57F-492B-B894-2547DFBCBA55}"/>
              </a:ext>
            </a:extLst>
          </p:cNvPr>
          <p:cNvSpPr txBox="1"/>
          <p:nvPr/>
        </p:nvSpPr>
        <p:spPr>
          <a:xfrm>
            <a:off x="6096000" y="1182231"/>
            <a:ext cx="609600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GB" sz="28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Technische</a:t>
            </a:r>
            <a:r>
              <a:rPr lang="en-GB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Hochschule K</a:t>
            </a:r>
            <a:r>
              <a:rPr lang="de-DE" sz="28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öln</a:t>
            </a:r>
            <a:endParaRPr lang="de-DE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Fakultät für Informatik und Ingenieurwissenschaften</a:t>
            </a:r>
          </a:p>
          <a:p>
            <a:pPr algn="ctr"/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Campus Gummersbach</a:t>
            </a:r>
          </a:p>
          <a:p>
            <a:pPr algn="ctr"/>
            <a:endParaRPr lang="de-DE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 Technologien</a:t>
            </a:r>
          </a:p>
          <a:p>
            <a:pPr algn="ctr"/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Sommersemester 2021</a:t>
            </a:r>
          </a:p>
          <a:p>
            <a:pPr algn="ctr"/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31.Juli</a:t>
            </a:r>
          </a:p>
          <a:p>
            <a:pPr algn="ctr"/>
            <a:endParaRPr lang="de-DE" sz="2400" dirty="0"/>
          </a:p>
          <a:p>
            <a:pPr algn="ctr"/>
            <a:endParaRPr lang="en-GB" sz="240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DE786FA-1E42-4203-BB67-9E62D9108EF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63F890-B472-4D25-B51C-3906CC07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209283"/>
            <a:ext cx="2590800" cy="3374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587FD6-06FD-4946-8BF9-F6E48C9BF3C2}"/>
              </a:ext>
            </a:extLst>
          </p:cNvPr>
          <p:cNvSpPr txBox="1"/>
          <p:nvPr/>
        </p:nvSpPr>
        <p:spPr>
          <a:xfrm>
            <a:off x="982980" y="4954240"/>
            <a:ext cx="613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Email: </a:t>
            </a:r>
            <a:r>
              <a:rPr lang="en-GB" dirty="0"/>
              <a:t> </a:t>
            </a:r>
            <a:r>
              <a:rPr lang="de-DE" b="0" i="0" u="sng" dirty="0">
                <a:solidFill>
                  <a:srgbClr val="36525D"/>
                </a:solidFill>
                <a:effectLst/>
                <a:latin typeface="Menlo"/>
                <a:hlinkClick r:id="rId4"/>
              </a:rPr>
              <a:t>sarfaroz.khakimov@smail.th-koeln.de</a:t>
            </a:r>
            <a:endParaRPr lang="de-DE" b="0" i="0" u="sng" dirty="0">
              <a:solidFill>
                <a:srgbClr val="36525D"/>
              </a:solidFill>
              <a:effectLst/>
              <a:latin typeface="Menlo"/>
            </a:endParaRPr>
          </a:p>
          <a:p>
            <a:r>
              <a:rPr lang="en-GB" dirty="0" err="1"/>
              <a:t>Telefon</a:t>
            </a:r>
            <a:r>
              <a:rPr lang="en-GB" dirty="0"/>
              <a:t>: +4915227323560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2CD28-A1DC-4CBB-BE6C-1C2A78370FF2}"/>
              </a:ext>
            </a:extLst>
          </p:cNvPr>
          <p:cNvSpPr txBox="1"/>
          <p:nvPr/>
        </p:nvSpPr>
        <p:spPr>
          <a:xfrm>
            <a:off x="1000760" y="4238902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Github</a:t>
            </a:r>
            <a:r>
              <a:rPr lang="en-GB" dirty="0"/>
              <a:t> Page :  </a:t>
            </a:r>
            <a:r>
              <a:rPr lang="ru-RU" dirty="0"/>
              <a:t>github.com/Sarfaroz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7EC230-4607-42C1-9037-C96B46472F5B}"/>
              </a:ext>
            </a:extLst>
          </p:cNvPr>
          <p:cNvSpPr txBox="1"/>
          <p:nvPr/>
        </p:nvSpPr>
        <p:spPr>
          <a:xfrm>
            <a:off x="1018540" y="3608417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Studiengang</a:t>
            </a:r>
            <a:r>
              <a:rPr lang="en-GB" dirty="0"/>
              <a:t> : </a:t>
            </a:r>
            <a:r>
              <a:rPr lang="ru-RU" dirty="0"/>
              <a:t>Master </a:t>
            </a:r>
            <a:r>
              <a:rPr lang="ru-RU" dirty="0" err="1"/>
              <a:t>Medieninformatik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939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48C0-DE80-42AB-ACB8-7A5B4810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09" y="266992"/>
            <a:ext cx="7675881" cy="1155408"/>
          </a:xfrm>
        </p:spPr>
        <p:txBody>
          <a:bodyPr rtlCol="0">
            <a:normAutofit/>
          </a:bodyPr>
          <a:lstStyle/>
          <a:p>
            <a:pPr rtl="0"/>
            <a:r>
              <a:rPr lang="en-GB" sz="6000" dirty="0">
                <a:solidFill>
                  <a:schemeClr val="tx1"/>
                </a:solidFill>
              </a:rPr>
              <a:t>Agenda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C6B9B9-4616-4547-9869-DB84B950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F4561EC0-D403-4980-B686-CEE897786DD7}"/>
              </a:ext>
            </a:extLst>
          </p:cNvPr>
          <p:cNvSpPr>
            <a:spLocks noGrp="1"/>
          </p:cNvSpPr>
          <p:nvPr>
            <p:ph type="body" idx="56"/>
          </p:nvPr>
        </p:nvSpPr>
        <p:spPr>
          <a:xfrm>
            <a:off x="1035698" y="3151686"/>
            <a:ext cx="1335024" cy="462656"/>
          </a:xfrm>
        </p:spPr>
        <p:txBody>
          <a:bodyPr>
            <a:normAutofit fontScale="70000" lnSpcReduction="20000"/>
          </a:bodyPr>
          <a:lstStyle/>
          <a:p>
            <a:r>
              <a:rPr lang="de-DE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Kurze Übersicht</a:t>
            </a:r>
            <a:endParaRPr lang="ru-RU" b="0" dirty="0">
              <a:cs typeface="Adobe Devanagari" panose="02040503050201020203" pitchFamily="18" charset="0"/>
            </a:endParaRP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458722D9-0974-4073-AFBF-4BCE55CDB2D2}"/>
              </a:ext>
            </a:extLst>
          </p:cNvPr>
          <p:cNvSpPr>
            <a:spLocks noGrp="1"/>
          </p:cNvSpPr>
          <p:nvPr>
            <p:ph type="body" idx="58"/>
          </p:nvPr>
        </p:nvSpPr>
        <p:spPr>
          <a:xfrm>
            <a:off x="3223216" y="3026778"/>
            <a:ext cx="1299516" cy="587564"/>
          </a:xfrm>
        </p:spPr>
        <p:txBody>
          <a:bodyPr>
            <a:normAutofit fontScale="92500"/>
          </a:bodyPr>
          <a:lstStyle/>
          <a:p>
            <a:r>
              <a:rPr lang="de-DE" sz="2400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Einführung</a:t>
            </a:r>
            <a:endParaRPr lang="ru-RU" sz="2400" b="0" dirty="0">
              <a:cs typeface="Adobe Devanagari" panose="02040503050201020203" pitchFamily="18" charset="0"/>
            </a:endParaRP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C4EDDF9-768E-4012-9701-80CE95E3BBF0}"/>
              </a:ext>
            </a:extLst>
          </p:cNvPr>
          <p:cNvSpPr txBox="1">
            <a:spLocks/>
          </p:cNvSpPr>
          <p:nvPr/>
        </p:nvSpPr>
        <p:spPr>
          <a:xfrm>
            <a:off x="5428488" y="2933138"/>
            <a:ext cx="1335024" cy="57958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9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00" b="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Teoretischer</a:t>
            </a:r>
            <a:endParaRPr lang="de-DE" sz="2100" b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9" name="Текст 54">
            <a:extLst>
              <a:ext uri="{FF2B5EF4-FFF2-40B4-BE49-F238E27FC236}">
                <a16:creationId xmlns:a16="http://schemas.microsoft.com/office/drawing/2014/main" id="{6C3D5116-8C87-4F38-8E3C-9C4409A367FC}"/>
              </a:ext>
            </a:extLst>
          </p:cNvPr>
          <p:cNvSpPr txBox="1">
            <a:spLocks/>
          </p:cNvSpPr>
          <p:nvPr/>
        </p:nvSpPr>
        <p:spPr>
          <a:xfrm>
            <a:off x="5410734" y="3252612"/>
            <a:ext cx="1335024" cy="57958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9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Teil</a:t>
            </a:r>
            <a:endParaRPr lang="ru-RU" sz="2200" b="0" dirty="0">
              <a:cs typeface="Adobe Devanagari" panose="02040503050201020203" pitchFamily="18" charset="0"/>
            </a:endParaRPr>
          </a:p>
        </p:txBody>
      </p:sp>
      <p:sp>
        <p:nvSpPr>
          <p:cNvPr id="60" name="Текст 54">
            <a:extLst>
              <a:ext uri="{FF2B5EF4-FFF2-40B4-BE49-F238E27FC236}">
                <a16:creationId xmlns:a16="http://schemas.microsoft.com/office/drawing/2014/main" id="{4F9194FF-E806-42D8-B48F-BAF2EFE13EC9}"/>
              </a:ext>
            </a:extLst>
          </p:cNvPr>
          <p:cNvSpPr txBox="1">
            <a:spLocks/>
          </p:cNvSpPr>
          <p:nvPr/>
        </p:nvSpPr>
        <p:spPr>
          <a:xfrm>
            <a:off x="7633760" y="3222930"/>
            <a:ext cx="1335024" cy="579585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9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Praktischer Teil</a:t>
            </a:r>
            <a:endParaRPr lang="ru-RU" sz="2400" b="0" dirty="0">
              <a:cs typeface="Adobe Devanagari" panose="02040503050201020203" pitchFamily="18" charset="0"/>
            </a:endParaRPr>
          </a:p>
        </p:txBody>
      </p:sp>
      <p:sp>
        <p:nvSpPr>
          <p:cNvPr id="65" name="Текст 54">
            <a:extLst>
              <a:ext uri="{FF2B5EF4-FFF2-40B4-BE49-F238E27FC236}">
                <a16:creationId xmlns:a16="http://schemas.microsoft.com/office/drawing/2014/main" id="{6AC09335-A004-4759-AD09-8426AA4AD317}"/>
              </a:ext>
            </a:extLst>
          </p:cNvPr>
          <p:cNvSpPr txBox="1">
            <a:spLocks/>
          </p:cNvSpPr>
          <p:nvPr/>
        </p:nvSpPr>
        <p:spPr>
          <a:xfrm>
            <a:off x="9821278" y="3216925"/>
            <a:ext cx="1335024" cy="57958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9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Zusammen</a:t>
            </a:r>
            <a:r>
              <a:rPr lang="ru-RU" sz="2000" b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de-DE" sz="2000" b="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fassung</a:t>
            </a:r>
            <a:endParaRPr lang="ru-RU" sz="2000" b="0" dirty="0"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0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Übersicht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Dauer 100-120 Minuten</a:t>
            </a:r>
          </a:p>
          <a:p>
            <a:pPr marL="0" indent="0" rtl="0">
              <a:buNone/>
            </a:pPr>
            <a:r>
              <a:rPr lang="de-DE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Vorraussetzungen</a:t>
            </a:r>
            <a:endParaRPr lang="de-D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ru-RU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С</a:t>
            </a:r>
            <a:r>
              <a:rPr lang="de-DE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ode</a:t>
            </a:r>
            <a:r>
              <a:rPr lang="de-DE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Editor</a:t>
            </a:r>
          </a:p>
          <a:p>
            <a:r>
              <a:rPr lang="de-DE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Browser</a:t>
            </a:r>
          </a:p>
          <a:p>
            <a:r>
              <a:rPr lang="de-DE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Javascript</a:t>
            </a:r>
            <a:r>
              <a:rPr lang="de-DE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und CSS </a:t>
            </a:r>
            <a:r>
              <a:rPr lang="de-DE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Kenntnise</a:t>
            </a:r>
            <a:endParaRPr lang="de-D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endParaRPr lang="de-D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A2F3BA-37D5-48D9-8435-94B1AAD7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00" y="426601"/>
            <a:ext cx="7543800" cy="2038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61AE1-AAB8-4D29-99DA-4AB9D2CD3720}"/>
              </a:ext>
            </a:extLst>
          </p:cNvPr>
          <p:cNvSpPr txBox="1"/>
          <p:nvPr/>
        </p:nvSpPr>
        <p:spPr>
          <a:xfrm>
            <a:off x="3833606" y="1610871"/>
            <a:ext cx="60935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b="1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Utility </a:t>
            </a:r>
            <a:r>
              <a:rPr lang="de-DE" sz="2400" b="1" noProof="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first</a:t>
            </a:r>
            <a:r>
              <a:rPr lang="de-DE" sz="2400" b="1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endParaRPr lang="en-GB" sz="2400" b="1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CSS als HTML-Klassen</a:t>
            </a:r>
            <a:endParaRPr lang="de-DE" sz="2400" b="1" noProof="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28" name="Picture 4" descr="ZURB Foundation - responsive front-end framework — Quintagroup">
            <a:extLst>
              <a:ext uri="{FF2B5EF4-FFF2-40B4-BE49-F238E27FC236}">
                <a16:creationId xmlns:a16="http://schemas.microsoft.com/office/drawing/2014/main" id="{3B9F5018-6FB6-4B19-98CD-7F52DD5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9" y="5307962"/>
            <a:ext cx="2399221" cy="8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lma: Free, open source, and modern CSS framework based on Flexbox">
            <a:extLst>
              <a:ext uri="{FF2B5EF4-FFF2-40B4-BE49-F238E27FC236}">
                <a16:creationId xmlns:a16="http://schemas.microsoft.com/office/drawing/2014/main" id="{BC81A66C-0165-4783-8C17-2A0F3BCF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06" y="5416707"/>
            <a:ext cx="2608912" cy="6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6B8B31-03C4-4260-B4BE-67DAB1424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214" y="5365572"/>
            <a:ext cx="3046786" cy="954125"/>
          </a:xfrm>
          <a:prstGeom prst="rect">
            <a:avLst/>
          </a:prstGeom>
        </p:spPr>
      </p:pic>
      <p:pic>
        <p:nvPicPr>
          <p:cNvPr id="1032" name="Picture 8" descr="semantic-ui - Awesome JS">
            <a:extLst>
              <a:ext uri="{FF2B5EF4-FFF2-40B4-BE49-F238E27FC236}">
                <a16:creationId xmlns:a16="http://schemas.microsoft.com/office/drawing/2014/main" id="{718176BA-0DF2-4CD7-B30B-E22B43AC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106" y="4947809"/>
            <a:ext cx="1229871" cy="12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A26209-9968-4143-B801-043091388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499" y="3648502"/>
            <a:ext cx="1580929" cy="12993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D5C826-D6DE-42A9-99A2-4BC5C4A29151}"/>
              </a:ext>
            </a:extLst>
          </p:cNvPr>
          <p:cNvSpPr txBox="1"/>
          <p:nvPr/>
        </p:nvSpPr>
        <p:spPr>
          <a:xfrm>
            <a:off x="3833606" y="40208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Klassen </a:t>
            </a:r>
            <a:r>
              <a:rPr lang="en-GB" sz="24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als</a:t>
            </a:r>
            <a:r>
              <a:rPr lang="en-GB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GB" sz="24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Komponenten</a:t>
            </a:r>
            <a:endParaRPr lang="ru-RU" sz="2400" b="1" dirty="0"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Probleme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2034317"/>
            <a:ext cx="9372600" cy="2684594"/>
          </a:xfrm>
        </p:spPr>
        <p:txBody>
          <a:bodyPr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Gleichheit der Seiten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Eine große Anzahl von </a:t>
            </a:r>
            <a:r>
              <a:rPr lang="ru-RU" sz="2800" dirty="0">
                <a:cs typeface="Adobe Devanagari" panose="02040503050201020203" pitchFamily="18" charset="0"/>
              </a:rPr>
              <a:t> </a:t>
            </a:r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Styles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Wiederverwendbarkeit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Unordnung in </a:t>
            </a:r>
            <a:r>
              <a:rPr lang="en-GB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HTML</a:t>
            </a:r>
            <a:endParaRPr lang="ru-RU" sz="2800" dirty="0"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30902"/>
            <a:ext cx="9372600" cy="1295400"/>
          </a:xfrm>
        </p:spPr>
        <p:txBody>
          <a:bodyPr rtlCol="0"/>
          <a:lstStyle/>
          <a:p>
            <a:pPr rtl="0"/>
            <a:r>
              <a:rPr lang="de-DE" dirty="0"/>
              <a:t>1. </a:t>
            </a:r>
            <a:r>
              <a:rPr lang="de-DE" dirty="0" err="1"/>
              <a:t>Tailwind</a:t>
            </a:r>
            <a:r>
              <a:rPr lang="de-DE" dirty="0"/>
              <a:t> CSS ist nicht 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 dirty="0"/>
              <a:t>Klassen als Eigenschaften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noProof="0" dirty="0"/>
              <a:t> Originalität der Seiten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</a:t>
            </a:r>
            <a:r>
              <a:rPr lang="de-DE" noProof="0" dirty="0"/>
              <a:t>eine vorgefertigten Komponenten</a:t>
            </a:r>
            <a:endParaRPr lang="ru-RU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Einschränkungen (</a:t>
            </a:r>
            <a:r>
              <a:rPr lang="de-DE" noProof="0" dirty="0" err="1"/>
              <a:t>margin</a:t>
            </a:r>
            <a:r>
              <a:rPr lang="en-GB" dirty="0"/>
              <a:t>=</a:t>
            </a:r>
            <a:r>
              <a:rPr lang="de-DE" noProof="0" dirty="0"/>
              <a:t>2.5/3.0rem,  =! 2.75rem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noProof="0" dirty="0"/>
              <a:t>tailwind.config.js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6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3686" y="1747777"/>
            <a:ext cx="10566721" cy="2155785"/>
          </a:xfrm>
        </p:spPr>
        <p:txBody>
          <a:bodyPr rtlCol="0"/>
          <a:lstStyle/>
          <a:p>
            <a:pPr marL="0" indent="0">
              <a:buNone/>
            </a:pPr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1092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30902"/>
            <a:ext cx="9372600" cy="1295400"/>
          </a:xfrm>
        </p:spPr>
        <p:txBody>
          <a:bodyPr rtlCol="0"/>
          <a:lstStyle/>
          <a:p>
            <a:pPr marL="0" indent="0">
              <a:buNone/>
            </a:pPr>
            <a:r>
              <a:rPr lang="de-DE" dirty="0"/>
              <a:t>3. Wiederverwendbarkeit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7FA769-E63C-415B-BA25-5065F9715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8898" y="1826302"/>
            <a:ext cx="8658225" cy="6286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387FB-2C77-4812-87AE-6681BEC1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90" y="2694896"/>
            <a:ext cx="7143749" cy="25272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6ABD97-5466-4E99-B012-26D511B52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990" y="5546900"/>
            <a:ext cx="7143750" cy="828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ED610-7676-4E9E-9296-9B0F6221396F}"/>
              </a:ext>
            </a:extLst>
          </p:cNvPr>
          <p:cNvSpPr txBox="1"/>
          <p:nvPr/>
        </p:nvSpPr>
        <p:spPr>
          <a:xfrm>
            <a:off x="4691844" y="2375687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CSS-Inline-Sti</a:t>
            </a:r>
            <a:r>
              <a:rPr lang="de-DE" i="1" noProof="0" dirty="0"/>
              <a:t>l</a:t>
            </a:r>
            <a:endParaRPr lang="ru-R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F6F07-51B9-4744-A1F2-E5B3A5504B12}"/>
              </a:ext>
            </a:extLst>
          </p:cNvPr>
          <p:cNvSpPr txBox="1"/>
          <p:nvPr/>
        </p:nvSpPr>
        <p:spPr>
          <a:xfrm>
            <a:off x="4366392" y="5177568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noProof="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main.css </a:t>
            </a:r>
            <a:endParaRPr lang="ru-RU" i="1" dirty="0">
              <a:cs typeface="Adobe Devanagari" panose="02040503050201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BB662-BC8F-431B-8202-C067D87E49E0}"/>
              </a:ext>
            </a:extLst>
          </p:cNvPr>
          <p:cNvSpPr txBox="1"/>
          <p:nvPr/>
        </p:nvSpPr>
        <p:spPr>
          <a:xfrm>
            <a:off x="4366392" y="6221686"/>
            <a:ext cx="6093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noProof="0" dirty="0"/>
              <a:t>HTML Seite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2600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аркас здания 16: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098_TF03031027.potx" id="{667A01F6-2F51-425F-94C1-39BDFAB2BB73}" vid="{18C78E98-E692-4FC3-9168-C02C7CDE364C}"/>
    </a:ext>
  </a:extLst>
</a:theme>
</file>

<file path=ppt/theme/theme2.xml><?xml version="1.0" encoding="utf-8"?>
<a:theme xmlns:a="http://schemas.openxmlformats.org/drawingml/2006/main" name="Тема Offic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0C5B9-1E5F-4356-968E-2FC64955BFF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бизнеса с рисунком каркаса здания (широкоэкранный формат)</Template>
  <TotalTime>3851</TotalTime>
  <Words>235</Words>
  <Application>Microsoft Office PowerPoint</Application>
  <PresentationFormat>Широкоэкранный</PresentationFormat>
  <Paragraphs>76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Adobe Devanagari</vt:lpstr>
      <vt:lpstr>Arial</vt:lpstr>
      <vt:lpstr>Calibri</vt:lpstr>
      <vt:lpstr>Menlo</vt:lpstr>
      <vt:lpstr>Wingdings</vt:lpstr>
      <vt:lpstr>Каркас здания 16:9</vt:lpstr>
      <vt:lpstr>Tailwind CSS+Vue</vt:lpstr>
      <vt:lpstr>Презентация PowerPoint</vt:lpstr>
      <vt:lpstr>Agenda</vt:lpstr>
      <vt:lpstr>Übersicht</vt:lpstr>
      <vt:lpstr>Презентация PowerPoint</vt:lpstr>
      <vt:lpstr>Probleme</vt:lpstr>
      <vt:lpstr>1. Tailwind CSS ist nicht Bootstrap</vt:lpstr>
      <vt:lpstr>Vielen Dank Für ihre Aufmerksamkeit</vt:lpstr>
      <vt:lpstr>3. Wiederverwendbarkeit</vt:lpstr>
      <vt:lpstr>4. StYLES in HTML zu schreiben ist nicht schlecht</vt:lpstr>
      <vt:lpstr>Optimierung  </vt:lpstr>
      <vt:lpstr>Tailwind сss mit VUE</vt:lpstr>
      <vt:lpstr>     Vue-CLI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Tailwind CSS+Vue</dc:title>
  <dc:creator>Kraken</dc:creator>
  <cp:lastModifiedBy>Kraken</cp:lastModifiedBy>
  <cp:revision>5</cp:revision>
  <dcterms:created xsi:type="dcterms:W3CDTF">2021-07-28T09:17:12Z</dcterms:created>
  <dcterms:modified xsi:type="dcterms:W3CDTF">2021-08-02T00:57:53Z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